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C0FD-5789-43D3-A910-4DF29D9207A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CCE-2A05-4359-AB32-682B865AE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C0FD-5789-43D3-A910-4DF29D9207A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CCE-2A05-4359-AB32-682B865A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C0FD-5789-43D3-A910-4DF29D9207A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CCE-2A05-4359-AB32-682B865A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C0FD-5789-43D3-A910-4DF29D9207A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CCE-2A05-4359-AB32-682B865AE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C0FD-5789-43D3-A910-4DF29D9207A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CCE-2A05-4359-AB32-682B865A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C0FD-5789-43D3-A910-4DF29D9207A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CCE-2A05-4359-AB32-682B865AE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C0FD-5789-43D3-A910-4DF29D9207A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CCE-2A05-4359-AB32-682B865AE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C0FD-5789-43D3-A910-4DF29D9207A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CCE-2A05-4359-AB32-682B865A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C0FD-5789-43D3-A910-4DF29D9207A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CCE-2A05-4359-AB32-682B865A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C0FD-5789-43D3-A910-4DF29D9207A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CCE-2A05-4359-AB32-682B865A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7C0FD-5789-43D3-A910-4DF29D9207A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0ACCE-2A05-4359-AB32-682B865AE0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67C0FD-5789-43D3-A910-4DF29D9207A5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C30ACCE-2A05-4359-AB32-682B865AE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BIO STATISTICS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PHARMACY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209800"/>
            <a:ext cx="76899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POST HOC TEST IN ANOVA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4007" y="38100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LSD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1"/>
            <a:ext cx="8229600" cy="1066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 smtClean="0"/>
              <a:t>LSD stands for Least Significant Difference t </a:t>
            </a:r>
            <a:r>
              <a:rPr lang="en-US" dirty="0" smtClean="0"/>
              <a:t>test is used to find the significant difference </a:t>
            </a:r>
            <a:r>
              <a:rPr lang="en-US" dirty="0" smtClean="0"/>
              <a:t>between </a:t>
            </a:r>
            <a:r>
              <a:rPr lang="en-US" dirty="0" smtClean="0"/>
              <a:t>all </a:t>
            </a:r>
            <a:r>
              <a:rPr lang="en-US" dirty="0" smtClean="0"/>
              <a:t>pair of means.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" y="2819400"/>
            <a:ext cx="8458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62000" y="3048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LEAST SIGNIFICANT TEST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5921679" y="2601238"/>
            <a:ext cx="3048000" cy="1143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Those pairs of means are significantly different whose p-value is less than </a:t>
            </a:r>
            <a:r>
              <a:rPr lang="el-GR" dirty="0" smtClean="0"/>
              <a:t>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181600" y="4419600"/>
            <a:ext cx="609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81600" y="4876800"/>
            <a:ext cx="7620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57800" y="5257800"/>
            <a:ext cx="685800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57800" y="6248400"/>
            <a:ext cx="8382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How to perform in SPSS</a:t>
            </a:r>
            <a:endParaRPr lang="en-US" sz="4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 bwMode="auto">
          <a:xfrm>
            <a:off x="304800" y="990600"/>
            <a:ext cx="8763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276600" y="2057400"/>
            <a:ext cx="2895600" cy="8382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click “post Hoc” option seen below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53000" y="2895600"/>
            <a:ext cx="990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629400" y="1143000"/>
            <a:ext cx="2286000" cy="76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Click on LSD test option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934200" y="1905000"/>
            <a:ext cx="533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91439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</TotalTime>
  <Words>65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PowerPoint Presentation</vt:lpstr>
      <vt:lpstr>PowerPoint Presentation</vt:lpstr>
      <vt:lpstr>LSD TEST</vt:lpstr>
      <vt:lpstr>How to perform in SPSS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 HOC TEST IN ANOVA</dc:title>
  <dc:creator>Hmna76</dc:creator>
  <cp:lastModifiedBy>mg</cp:lastModifiedBy>
  <cp:revision>11</cp:revision>
  <dcterms:created xsi:type="dcterms:W3CDTF">2020-04-13T18:44:21Z</dcterms:created>
  <dcterms:modified xsi:type="dcterms:W3CDTF">2020-04-26T18:31:25Z</dcterms:modified>
</cp:coreProperties>
</file>